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2" r:id="rId2"/>
    <p:sldId id="303" r:id="rId3"/>
    <p:sldId id="304" r:id="rId4"/>
    <p:sldId id="256" r:id="rId5"/>
    <p:sldId id="291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97" d="100"/>
          <a:sy n="97" d="100"/>
        </p:scale>
        <p:origin x="6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10B0-30BC-4CE4-944B-9F8B670C7F2D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84C1B-C9E2-49D4-B64A-022A077F3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82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0A56-710C-4D7D-9663-28F7C69BEEC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03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Rassen kunnen erg</a:t>
            </a:r>
            <a:r>
              <a:rPr lang="nl-NL" baseline="0" dirty="0" smtClean="0"/>
              <a:t> van elkaar verschillen. Kijk maar naar de plaatjes in deze sheet.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0A56-710C-4D7D-9663-28F7C69BEEC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77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zijn een aantal</a:t>
            </a:r>
            <a:r>
              <a:rPr lang="nl-NL" baseline="0" dirty="0" smtClean="0"/>
              <a:t> kenmerken waarbij je rassen kunt onderscheiden.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0A56-710C-4D7D-9663-28F7C69BEEC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69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10 </a:t>
            </a:r>
            <a:r>
              <a:rPr lang="nl-NL" b="1" dirty="0" err="1" smtClean="0"/>
              <a:t>rasgroepen</a:t>
            </a:r>
            <a:endParaRPr lang="nl-NL" b="1" dirty="0" smtClean="0"/>
          </a:p>
          <a:p>
            <a:r>
              <a:rPr lang="nl-NL" dirty="0" smtClean="0"/>
              <a:t>1: herdershonden en veedrijvers</a:t>
            </a:r>
          </a:p>
          <a:p>
            <a:r>
              <a:rPr lang="nl-NL" dirty="0" smtClean="0"/>
              <a:t>2: </a:t>
            </a:r>
            <a:r>
              <a:rPr lang="nl-NL" dirty="0" err="1" smtClean="0"/>
              <a:t>pincers</a:t>
            </a:r>
            <a:r>
              <a:rPr lang="nl-NL" dirty="0" smtClean="0"/>
              <a:t>, </a:t>
            </a:r>
            <a:r>
              <a:rPr lang="nl-NL" dirty="0" err="1" smtClean="0"/>
              <a:t>schnauzers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molossers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Sennenhonden</a:t>
            </a:r>
            <a:endParaRPr lang="nl-NL" baseline="0" dirty="0" smtClean="0"/>
          </a:p>
          <a:p>
            <a:r>
              <a:rPr lang="nl-NL" baseline="0" dirty="0" smtClean="0"/>
              <a:t>3. </a:t>
            </a:r>
            <a:r>
              <a:rPr lang="nl-NL" baseline="0" dirty="0" err="1" smtClean="0"/>
              <a:t>Terriers</a:t>
            </a:r>
            <a:endParaRPr lang="nl-NL" baseline="0" dirty="0" smtClean="0"/>
          </a:p>
          <a:p>
            <a:r>
              <a:rPr lang="nl-NL" baseline="0" dirty="0" smtClean="0"/>
              <a:t>4. Dashonden</a:t>
            </a:r>
          </a:p>
          <a:p>
            <a:r>
              <a:rPr lang="nl-NL" baseline="0" dirty="0" smtClean="0"/>
              <a:t>5. Spitsen en oertypen</a:t>
            </a:r>
          </a:p>
          <a:p>
            <a:r>
              <a:rPr lang="nl-NL" baseline="0" dirty="0" smtClean="0"/>
              <a:t>6. Lopende honden en zweethonden</a:t>
            </a:r>
          </a:p>
          <a:p>
            <a:r>
              <a:rPr lang="nl-NL" baseline="0" dirty="0" smtClean="0"/>
              <a:t>7. Voorstaande honden</a:t>
            </a:r>
          </a:p>
          <a:p>
            <a:r>
              <a:rPr lang="nl-NL" baseline="0" dirty="0" smtClean="0"/>
              <a:t>8. </a:t>
            </a:r>
            <a:r>
              <a:rPr lang="nl-NL" baseline="0" dirty="0" err="1" smtClean="0"/>
              <a:t>Retrievers</a:t>
            </a:r>
            <a:r>
              <a:rPr lang="nl-NL" baseline="0" dirty="0" smtClean="0"/>
              <a:t>, Spaniels en Waterhonden</a:t>
            </a:r>
          </a:p>
          <a:p>
            <a:r>
              <a:rPr lang="nl-NL" baseline="0" dirty="0" smtClean="0"/>
              <a:t>9. Gezelschapshonden</a:t>
            </a:r>
          </a:p>
          <a:p>
            <a:r>
              <a:rPr lang="nl-NL" baseline="0" dirty="0" smtClean="0"/>
              <a:t>10. Windhonden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0A56-710C-4D7D-9663-28F7C69BEEC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03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8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34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31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79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00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98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13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48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6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73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4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4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7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25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4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denvanhonden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?id=15&amp;arrangement=128160" TargetMode="External"/><Relationship Id="rId2" Type="http://schemas.openxmlformats.org/officeDocument/2006/relationships/hyperlink" Target="https://maken.wikiwijs.nl/?id=15&amp;arrangement=1132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Diersoortverdieping honden en katten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Basisdeel KD Dierverzorging</a:t>
            </a:r>
          </a:p>
          <a:p>
            <a:r>
              <a:rPr lang="nl-NL" dirty="0" smtClean="0"/>
              <a:t>Lesstof voor de CE Honden en Katten (Besluit Houders van Dieren)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2195735" cy="15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 smtClean="0"/>
              <a:t>Wat is het exterieur?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9254" y="1330310"/>
            <a:ext cx="7886700" cy="3263504"/>
          </a:xfrm>
        </p:spPr>
        <p:txBody>
          <a:bodyPr>
            <a:normAutofit/>
          </a:bodyPr>
          <a:lstStyle/>
          <a:p>
            <a:r>
              <a:rPr lang="nl-NL" sz="2000" dirty="0" smtClean="0"/>
              <a:t>Het eerste wat je van een dier ziet</a:t>
            </a:r>
          </a:p>
          <a:p>
            <a:r>
              <a:rPr lang="nl-NL" sz="2000" dirty="0" smtClean="0"/>
              <a:t>Van Kop tot Staart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6" y="2359929"/>
            <a:ext cx="1753318" cy="17533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62" y="3564195"/>
            <a:ext cx="2362811" cy="14708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36" y="88811"/>
            <a:ext cx="2918060" cy="2160368"/>
          </a:xfrm>
          <a:prstGeom prst="rect">
            <a:avLst/>
          </a:prstGeom>
        </p:spPr>
      </p:pic>
      <p:pic>
        <p:nvPicPr>
          <p:cNvPr id="4098" name="Picture 2" descr="Afbeeldingsresultaat voor odd ey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73" y="1997530"/>
            <a:ext cx="1859978" cy="15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kita in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42" y="2586659"/>
            <a:ext cx="1872452" cy="24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teck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51" y="3678000"/>
            <a:ext cx="2315286" cy="14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chinese naaktk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94" y="2300938"/>
            <a:ext cx="1078660" cy="16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3600" b="1" dirty="0" smtClean="0"/>
              <a:t>Exterieurkenmerken </a:t>
            </a:r>
            <a:r>
              <a:rPr lang="nl-NL" sz="3600" b="1" dirty="0" smtClean="0"/>
              <a:t>hond en kat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Anatomie</a:t>
            </a:r>
          </a:p>
          <a:p>
            <a:r>
              <a:rPr lang="nl-NL" dirty="0" smtClean="0"/>
              <a:t>Stand van de neus, oren, ogen, staart</a:t>
            </a:r>
          </a:p>
          <a:p>
            <a:r>
              <a:rPr lang="nl-NL" dirty="0" smtClean="0"/>
              <a:t>Vachttype</a:t>
            </a:r>
          </a:p>
          <a:p>
            <a:r>
              <a:rPr lang="nl-NL" dirty="0" smtClean="0"/>
              <a:t>Kleur, aftekeningen en patronen</a:t>
            </a:r>
          </a:p>
          <a:p>
            <a:r>
              <a:rPr lang="nl-NL" dirty="0" smtClean="0"/>
              <a:t>Geslacht</a:t>
            </a:r>
          </a:p>
          <a:p>
            <a:r>
              <a:rPr lang="nl-NL" dirty="0" smtClean="0"/>
              <a:t>Schofthoogte</a:t>
            </a:r>
          </a:p>
          <a:p>
            <a:r>
              <a:rPr lang="nl-NL" dirty="0" smtClean="0"/>
              <a:t>Houding</a:t>
            </a:r>
          </a:p>
          <a:p>
            <a:r>
              <a:rPr lang="nl-NL" dirty="0" smtClean="0"/>
              <a:t>Lichaamsbouw</a:t>
            </a:r>
          </a:p>
        </p:txBody>
      </p:sp>
    </p:spTree>
    <p:extLst>
      <p:ext uri="{BB962C8B-B14F-4D97-AF65-F5344CB8AC3E}">
        <p14:creationId xmlns:p14="http://schemas.microsoft.com/office/powerpoint/2010/main" val="27922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 err="1" smtClean="0"/>
              <a:t>Rasgroepen</a:t>
            </a:r>
            <a:r>
              <a:rPr lang="nl-NL" sz="3600" b="1" dirty="0" smtClean="0"/>
              <a:t> (hond)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330 </a:t>
            </a:r>
            <a:r>
              <a:rPr lang="nl-NL" sz="2800" dirty="0" smtClean="0"/>
              <a:t>rassen </a:t>
            </a:r>
            <a:r>
              <a:rPr lang="nl-NL" sz="2800" dirty="0" smtClean="0"/>
              <a:t>erkend door het FCI</a:t>
            </a:r>
          </a:p>
          <a:p>
            <a:r>
              <a:rPr lang="nl-NL" sz="2800" dirty="0" smtClean="0"/>
              <a:t>Onderverdeling in 10 </a:t>
            </a:r>
            <a:r>
              <a:rPr lang="nl-NL" sz="2800" dirty="0" err="1" smtClean="0"/>
              <a:t>rasgroepen</a:t>
            </a:r>
            <a:endParaRPr lang="nl-NL" sz="2800" dirty="0" smtClean="0"/>
          </a:p>
          <a:p>
            <a:r>
              <a:rPr lang="nl-NL" sz="2800" dirty="0">
                <a:hlinkClick r:id="rId3"/>
              </a:rPr>
              <a:t>Raad van Beheer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http://www.fci.be/Medias/Site/logo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62821"/>
            <a:ext cx="3712227" cy="13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 err="1" smtClean="0"/>
              <a:t>Rasgroepen</a:t>
            </a:r>
            <a:r>
              <a:rPr lang="nl-NL" sz="3600" b="1" dirty="0" smtClean="0"/>
              <a:t> (kat)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Natuurrassen</a:t>
            </a:r>
          </a:p>
          <a:p>
            <a:r>
              <a:rPr lang="nl-NL" sz="2800" dirty="0" smtClean="0"/>
              <a:t>Gevestigde rassen</a:t>
            </a:r>
          </a:p>
          <a:p>
            <a:r>
              <a:rPr lang="nl-NL" sz="2800" dirty="0" smtClean="0"/>
              <a:t>Mutatierassen</a:t>
            </a:r>
          </a:p>
          <a:p>
            <a:r>
              <a:rPr lang="nl-NL" sz="2800" dirty="0" smtClean="0"/>
              <a:t>Combinatierassen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856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</a:t>
            </a:r>
            <a:r>
              <a:rPr lang="nl-NL" dirty="0" smtClean="0"/>
              <a:t>vak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Diersoortverdieping Honden en Katten</a:t>
            </a:r>
          </a:p>
          <a:p>
            <a:r>
              <a:rPr lang="nl-NL" dirty="0" smtClean="0"/>
              <a:t>Certificeerbare </a:t>
            </a:r>
            <a:r>
              <a:rPr lang="nl-NL" dirty="0" smtClean="0"/>
              <a:t>Eenheid </a:t>
            </a:r>
            <a:r>
              <a:rPr lang="nl-NL" dirty="0" smtClean="0"/>
              <a:t>Honden </a:t>
            </a:r>
            <a:r>
              <a:rPr lang="nl-NL" dirty="0" smtClean="0"/>
              <a:t>&amp; </a:t>
            </a:r>
            <a:r>
              <a:rPr lang="nl-NL" dirty="0" smtClean="0"/>
              <a:t>Katten</a:t>
            </a:r>
            <a:endParaRPr lang="nl-NL" dirty="0" smtClean="0"/>
          </a:p>
          <a:p>
            <a:r>
              <a:rPr lang="nl-NL" dirty="0" smtClean="0"/>
              <a:t>Examenformat + theorie op wikiwijs </a:t>
            </a:r>
          </a:p>
          <a:p>
            <a:r>
              <a:rPr lang="nl-NL" dirty="0" smtClean="0"/>
              <a:t>Schriftelijk examen</a:t>
            </a:r>
          </a:p>
          <a:p>
            <a:r>
              <a:rPr lang="nl-NL" dirty="0" smtClean="0"/>
              <a:t>Vaardigheidsexamen</a:t>
            </a:r>
            <a:endParaRPr lang="nl-NL" dirty="0" smtClean="0"/>
          </a:p>
          <a:p>
            <a:endParaRPr lang="nl-NL" u="sng" dirty="0" smtClean="0">
              <a:hlinkClick r:id="rId2"/>
            </a:endParaRPr>
          </a:p>
          <a:p>
            <a:pPr marL="0" indent="0">
              <a:buNone/>
            </a:pPr>
            <a:r>
              <a:rPr lang="nl-NL" sz="1700" u="sng" dirty="0">
                <a:hlinkClick r:id="rId3"/>
              </a:rPr>
              <a:t>https://maken.wikiwijs.nl/?</a:t>
            </a:r>
            <a:r>
              <a:rPr lang="nl-NL" sz="1700" u="sng" dirty="0" smtClean="0">
                <a:hlinkClick r:id="rId3"/>
              </a:rPr>
              <a:t>id=15&amp;arrangement=128160</a:t>
            </a:r>
            <a:endParaRPr lang="nl-NL" sz="1700" u="sng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6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Rassen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Dierenwelzijn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Wet &amp; Regelgeving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Huisvesting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Voeding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Voortplanting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Gezondheid</a:t>
            </a:r>
          </a:p>
        </p:txBody>
      </p:sp>
    </p:spTree>
    <p:extLst>
      <p:ext uri="{BB962C8B-B14F-4D97-AF65-F5344CB8AC3E}">
        <p14:creationId xmlns:p14="http://schemas.microsoft.com/office/powerpoint/2010/main" val="30328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712" y="1635646"/>
            <a:ext cx="6766520" cy="1102519"/>
          </a:xfrm>
        </p:spPr>
        <p:txBody>
          <a:bodyPr/>
          <a:lstStyle/>
          <a:p>
            <a:r>
              <a:rPr lang="nl-NL" dirty="0" smtClean="0"/>
              <a:t>Rassenkennis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2914650"/>
            <a:ext cx="6264696" cy="1314450"/>
          </a:xfrm>
        </p:spPr>
        <p:txBody>
          <a:bodyPr/>
          <a:lstStyle/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27" y="143643"/>
            <a:ext cx="5027290" cy="17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nl-NL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Leerdoelen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(beginnend) beroepsbeoefenaar: </a:t>
            </a:r>
          </a:p>
          <a:p>
            <a:r>
              <a:rPr lang="nl-N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kan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de meest voorkomende honden- en/of kattenrassen benoemen; </a:t>
            </a:r>
          </a:p>
          <a:p>
            <a:r>
              <a:rPr lang="nl-N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heeft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kennis van (uiterlijke kenmerken van) de meest voorkomende honden- en/of kattenrassen; </a:t>
            </a:r>
          </a:p>
          <a:p>
            <a:r>
              <a:rPr lang="nl-N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kan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omgaan met de meest voorkomende honden- en/of kattenrassen.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63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Theorie over rassen </a:t>
            </a:r>
            <a:endParaRPr lang="nl-NL" sz="2800" dirty="0" smtClean="0"/>
          </a:p>
          <a:p>
            <a:r>
              <a:rPr lang="nl-NL" sz="2800" dirty="0" smtClean="0"/>
              <a:t>Opdrachten rassenkennis </a:t>
            </a:r>
          </a:p>
          <a:p>
            <a:r>
              <a:rPr lang="nl-NL" sz="2800" dirty="0" err="1" smtClean="0"/>
              <a:t>Kahoot</a:t>
            </a:r>
            <a:r>
              <a:rPr lang="nl-NL" sz="2800" dirty="0" smtClean="0"/>
              <a:t> </a:t>
            </a:r>
            <a:r>
              <a:rPr lang="nl-NL" sz="2800" dirty="0" smtClean="0"/>
              <a:t>rassenkennis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143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Eerst een stukje 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Wanneer is iets een soort?</a:t>
            </a:r>
          </a:p>
          <a:p>
            <a:r>
              <a:rPr lang="nl-NL" sz="2800" dirty="0" smtClean="0"/>
              <a:t>Wanneer is iets een ras?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07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Soort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28713"/>
            <a:ext cx="7886700" cy="350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Soort = een groep organismen, waarvan de leden onderling kunnen voortplanten en waaruit vruchtbare nakomelingen ontstaan 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36389" b="3403"/>
          <a:stretch/>
        </p:blipFill>
        <p:spPr>
          <a:xfrm>
            <a:off x="528313" y="1919516"/>
            <a:ext cx="7824484" cy="28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Ras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Ook wel </a:t>
            </a:r>
            <a:r>
              <a:rPr lang="nl-NL" sz="2800" dirty="0" smtClean="0"/>
              <a:t>ondersoort </a:t>
            </a:r>
            <a:r>
              <a:rPr lang="nl-NL" sz="2800" dirty="0" smtClean="0"/>
              <a:t>genoemd</a:t>
            </a:r>
          </a:p>
          <a:p>
            <a:r>
              <a:rPr lang="nl-NL" sz="2800" dirty="0" smtClean="0"/>
              <a:t>De huiskat (Soort) </a:t>
            </a:r>
            <a:r>
              <a:rPr lang="nl-NL" sz="2800" dirty="0" smtClean="0"/>
              <a:t>bevat </a:t>
            </a:r>
            <a:r>
              <a:rPr lang="nl-NL" sz="2800" dirty="0" smtClean="0"/>
              <a:t>verschillende </a:t>
            </a:r>
            <a:r>
              <a:rPr lang="nl-NL" sz="2800" dirty="0" smtClean="0"/>
              <a:t>rassen </a:t>
            </a:r>
            <a:endParaRPr lang="nl-NL" sz="2800" dirty="0" smtClean="0"/>
          </a:p>
          <a:p>
            <a:r>
              <a:rPr lang="nl-NL" sz="2800" dirty="0" smtClean="0"/>
              <a:t>Rassen zijn ondersoorten die sterk op elkaar lijken. </a:t>
            </a:r>
          </a:p>
          <a:p>
            <a:r>
              <a:rPr lang="nl-NL" sz="2800" dirty="0"/>
              <a:t>D</a:t>
            </a:r>
            <a:r>
              <a:rPr lang="nl-NL" sz="2800" dirty="0" smtClean="0"/>
              <a:t>oor </a:t>
            </a:r>
            <a:r>
              <a:rPr lang="nl-NL" sz="2800" dirty="0" smtClean="0"/>
              <a:t>menselijk handelen ontstaan</a:t>
            </a:r>
            <a:endParaRPr lang="nl-NL" sz="2800" dirty="0"/>
          </a:p>
        </p:txBody>
      </p:sp>
      <p:pic>
        <p:nvPicPr>
          <p:cNvPr id="1026" name="Picture 2" descr="Afbeeldingsresultaat voor \ scottish fold 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5235"/>
            <a:ext cx="2173699" cy="12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</TotalTime>
  <Words>312</Words>
  <Application>Microsoft Office PowerPoint</Application>
  <PresentationFormat>Diavoorstelling (16:9)</PresentationFormat>
  <Paragraphs>77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Diersoortverdieping honden en katten</vt:lpstr>
      <vt:lpstr>Informatie vak</vt:lpstr>
      <vt:lpstr>Planning</vt:lpstr>
      <vt:lpstr>Rassenkennis</vt:lpstr>
      <vt:lpstr> Leerdoelen  </vt:lpstr>
      <vt:lpstr>Aanpak</vt:lpstr>
      <vt:lpstr>Eerst een stukje theorie</vt:lpstr>
      <vt:lpstr>Soort</vt:lpstr>
      <vt:lpstr>Ras</vt:lpstr>
      <vt:lpstr>Wat is het exterieur?</vt:lpstr>
      <vt:lpstr>Exterieurkenmerken hond en kat</vt:lpstr>
      <vt:lpstr>Rasgroepen (hond)</vt:lpstr>
      <vt:lpstr>Rasgroepen (kat)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Rassenkennis Kat</dc:title>
  <dc:creator>Wies Temming - Pondes</dc:creator>
  <cp:lastModifiedBy>Sophie Witschge</cp:lastModifiedBy>
  <cp:revision>26</cp:revision>
  <dcterms:created xsi:type="dcterms:W3CDTF">2017-09-08T11:47:30Z</dcterms:created>
  <dcterms:modified xsi:type="dcterms:W3CDTF">2018-08-21T20:28:57Z</dcterms:modified>
</cp:coreProperties>
</file>